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6" r:id="rId15"/>
    <p:sldId id="1364" r:id="rId16"/>
    <p:sldId id="1513" r:id="rId17"/>
    <p:sldId id="1504" r:id="rId18"/>
    <p:sldId id="1514" r:id="rId19"/>
    <p:sldId id="1524" r:id="rId20"/>
    <p:sldId id="1515" r:id="rId21"/>
    <p:sldId id="1516" r:id="rId22"/>
    <p:sldId id="1505" r:id="rId23"/>
    <p:sldId id="1517" r:id="rId24"/>
    <p:sldId id="1525" r:id="rId25"/>
    <p:sldId id="1518" r:id="rId26"/>
    <p:sldId id="1519" r:id="rId27"/>
    <p:sldId id="1506" r:id="rId28"/>
    <p:sldId id="1521" r:id="rId29"/>
    <p:sldId id="1522" r:id="rId30"/>
    <p:sldId id="1527" r:id="rId31"/>
    <p:sldId id="1500" r:id="rId32"/>
    <p:sldId id="1501" r:id="rId33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11/6/2018 8:38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11/6/2018 8:38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11/6/2018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1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1.png"/><Relationship Id="rId80" Type="http://schemas.openxmlformats.org/officeDocument/2006/relationships/image" Target="../media/image36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71" Type="http://schemas.openxmlformats.org/officeDocument/2006/relationships/image" Target="../media/image32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1.svg"/><Relationship Id="rId70" Type="http://schemas.openxmlformats.org/officeDocument/2006/relationships/image" Target="../media/image20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5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3" Type="http://schemas.openxmlformats.org/officeDocument/2006/relationships/image" Target="../media/image22.png"/><Relationship Id="rId78" Type="http://schemas.openxmlformats.org/officeDocument/2006/relationships/image" Target="../media/image34.png"/><Relationship Id="rId81" Type="http://schemas.openxmlformats.org/officeDocument/2006/relationships/image" Target="../media/image513.sv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eloper/language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/>
          <p:cNvGrpSpPr/>
          <p:nvPr/>
        </p:nvGrpSpPr>
        <p:grpSpPr>
          <a:xfrm>
            <a:off x="3550894" y="271124"/>
            <a:ext cx="10673106" cy="3609692"/>
            <a:chOff x="3550894" y="271124"/>
            <a:chExt cx="10673106" cy="3609692"/>
          </a:xfrm>
        </p:grpSpPr>
        <p:grpSp>
          <p:nvGrpSpPr>
            <p:cNvPr id="276" name="Group 275"/>
            <p:cNvGrpSpPr/>
            <p:nvPr/>
          </p:nvGrpSpPr>
          <p:grpSpPr>
            <a:xfrm>
              <a:off x="3550894" y="337457"/>
              <a:ext cx="10673106" cy="3543359"/>
              <a:chOff x="3550894" y="337457"/>
              <a:chExt cx="10673106" cy="3543359"/>
            </a:xfrm>
          </p:grpSpPr>
          <p:sp>
            <p:nvSpPr>
              <p:cNvPr id="269" name="Rectangle 268"/>
              <p:cNvSpPr/>
              <p:nvPr/>
            </p:nvSpPr>
            <p:spPr bwMode="auto">
              <a:xfrm>
                <a:off x="5551714" y="337457"/>
                <a:ext cx="8672286" cy="35433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269931" y="3304943"/>
            <a:ext cx="629154" cy="629154"/>
          </a:xfrm>
          <a:prstGeom prst="rect">
            <a:avLst/>
          </a:prstGeom>
        </p:spPr>
      </p:pic>
      <p:grpSp>
        <p:nvGrpSpPr>
          <p:cNvPr id="279" name="Group 278"/>
          <p:cNvGrpSpPr/>
          <p:nvPr/>
        </p:nvGrpSpPr>
        <p:grpSpPr>
          <a:xfrm>
            <a:off x="3484976" y="4012319"/>
            <a:ext cx="10768053" cy="3321024"/>
            <a:chOff x="3484976" y="4012319"/>
            <a:chExt cx="10768053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>
                    <a:extLst>
                      <a:ext uri="{96DAC541-7B7A-43D3-8B79-37D633B846F1}">
                        <asvg:svgBlip xmlns:asvg="http://schemas.microsoft.com/office/drawing/2016/SVG/main" xmlns="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274" name="Group 273"/>
          <p:cNvGrpSpPr/>
          <p:nvPr/>
        </p:nvGrpSpPr>
        <p:grpSpPr>
          <a:xfrm>
            <a:off x="1082775" y="1880248"/>
            <a:ext cx="3910954" cy="3966075"/>
            <a:chOff x="1082775" y="1880248"/>
            <a:chExt cx="3910954" cy="3966075"/>
          </a:xfrm>
        </p:grpSpPr>
        <p:sp>
          <p:nvSpPr>
            <p:cNvPr id="10" name="Rectangle 9"/>
            <p:cNvSpPr/>
            <p:nvPr/>
          </p:nvSpPr>
          <p:spPr bwMode="auto">
            <a:xfrm>
              <a:off x="1082775" y="1985028"/>
              <a:ext cx="3910954" cy="38612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36457" y="2477904"/>
              <a:ext cx="2681930" cy="3116138"/>
              <a:chOff x="1236457" y="2477904"/>
              <a:chExt cx="2681930" cy="311613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476519" y="2477904"/>
                <a:ext cx="2004753" cy="2114455"/>
                <a:chOff x="2947481" y="2679160"/>
                <a:chExt cx="3642084" cy="3841384"/>
              </a:xfrm>
            </p:grpSpPr>
            <p:sp>
              <p:nvSpPr>
                <p:cNvPr id="19" name="Rectangle 18"/>
                <p:cNvSpPr/>
                <p:nvPr/>
              </p:nvSpPr>
              <p:spPr bwMode="auto">
                <a:xfrm>
                  <a:off x="2947481" y="2679160"/>
                  <a:ext cx="3550595" cy="38413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Graphic 65">
                  <a:extLst>
                    <a:ext uri="{FF2B5EF4-FFF2-40B4-BE49-F238E27FC236}">
                      <a16:creationId xmlns:a16="http://schemas.microsoft.com/office/drawing/2014/main" id="{2A27E9A0-EACE-F047-9F06-3B0B47C5B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:asvg="http://schemas.microsoft.com/office/drawing/2016/SVG/main" xmlns="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9038" y="2752926"/>
                  <a:ext cx="870469" cy="1088088"/>
                </a:xfrm>
                <a:prstGeom prst="rect">
                  <a:avLst/>
                </a:prstGeom>
              </p:spPr>
            </p:pic>
            <p:pic>
              <p:nvPicPr>
                <p:cNvPr id="21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3473577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2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4470174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3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5466771"/>
                  <a:ext cx="972882" cy="757692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3585905" y="2683173"/>
                  <a:ext cx="3003660" cy="813557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Server Clusters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236457" y="4912261"/>
                <a:ext cx="993065" cy="681781"/>
                <a:chOff x="814636" y="4912261"/>
                <a:chExt cx="993065" cy="68178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814636" y="4966390"/>
                  <a:ext cx="921524" cy="627652"/>
                  <a:chOff x="823790" y="4967604"/>
                  <a:chExt cx="921524" cy="627652"/>
                </a:xfrm>
              </p:grpSpPr>
              <p:sp>
                <p:nvSpPr>
                  <p:cNvPr id="27" name="Rectangle 26"/>
                  <p:cNvSpPr/>
                  <p:nvPr/>
                </p:nvSpPr>
                <p:spPr bwMode="auto">
                  <a:xfrm>
                    <a:off x="823790" y="4967604"/>
                    <a:ext cx="921524" cy="6276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6" name="Graphic 7">
                    <a:extLst>
                      <a:ext uri="{FF2B5EF4-FFF2-40B4-BE49-F238E27FC236}">
                        <a16:creationId xmlns:a16="http://schemas.microsoft.com/office/drawing/2014/main" id="{16B58360-019F-3A46-9AAA-F527DB5B7F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9">
                    <a:extLst>
                      <a:ext uri="{96DAC541-7B7A-43D3-8B79-37D633B846F1}">
                        <asvg:svgBlip xmlns:asvg="http://schemas.microsoft.com/office/drawing/2016/SVG/main" xmlns="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8523" y="4986282"/>
                    <a:ext cx="419436" cy="601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1122577" y="4912261"/>
                  <a:ext cx="685124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User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Pool</a:t>
                  </a:r>
                </a:p>
              </p:txBody>
            </p:sp>
          </p:grpSp>
          <p:sp>
            <p:nvSpPr>
              <p:cNvPr id="29" name="Up-Down Arrow 28"/>
              <p:cNvSpPr/>
              <p:nvPr/>
            </p:nvSpPr>
            <p:spPr bwMode="auto">
              <a:xfrm>
                <a:off x="1707420" y="4659497"/>
                <a:ext cx="161782" cy="252764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Bent-Up Arrow 35"/>
              <p:cNvSpPr/>
              <p:nvPr/>
            </p:nvSpPr>
            <p:spPr bwMode="auto">
              <a:xfrm rot="16200000">
                <a:off x="2576680" y="4353683"/>
                <a:ext cx="920824" cy="477352"/>
              </a:xfrm>
              <a:prstGeom prst="bentUpArrow">
                <a:avLst>
                  <a:gd name="adj1" fmla="val 10065"/>
                  <a:gd name="adj2" fmla="val 16234"/>
                  <a:gd name="adj3" fmla="val 18506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2374421" y="4905496"/>
                <a:ext cx="1543966" cy="678234"/>
                <a:chOff x="2374421" y="4905496"/>
                <a:chExt cx="1543966" cy="678234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374421" y="4954864"/>
                  <a:ext cx="1390383" cy="628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2602" y="4976209"/>
                  <a:ext cx="521829" cy="572304"/>
                </a:xfrm>
                <a:prstGeom prst="rect">
                  <a:avLst/>
                </a:prstGeom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2862436" y="4905496"/>
                  <a:ext cx="1055951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endPara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237139" y="1880248"/>
              <a:ext cx="245163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Front End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550894" y="3296840"/>
              <a:ext cx="1253614" cy="583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31537" y="3237969"/>
              <a:ext cx="110190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Parameter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Store</a:t>
              </a:r>
            </a:p>
          </p:txBody>
        </p:sp>
        <p:pic>
          <p:nvPicPr>
            <p:cNvPr id="135" name="Graphic 53">
              <a:extLst>
                <a:ext uri="{FF2B5EF4-FFF2-40B4-BE49-F238E27FC236}">
                  <a16:creationId xmlns:a16="http://schemas.microsoft.com/office/drawing/2014/main" id="{EF3049AB-9C72-7B43-9C9E-B92B5A5A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=""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3587859" y="3340328"/>
              <a:ext cx="376353" cy="376352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 bwMode="auto">
            <a:xfrm flipH="1">
              <a:off x="2747562" y="3530977"/>
              <a:ext cx="780009" cy="181098"/>
            </a:xfrm>
            <a:prstGeom prst="rightArrow">
              <a:avLst>
                <a:gd name="adj1" fmla="val 28514"/>
                <a:gd name="adj2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05287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https://aws.amazon.com/developer/language/net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</a:t>
            </a:r>
            <a:r>
              <a:rPr lang="en-US" dirty="0" smtClean="0">
                <a:latin typeface="+mn-lt"/>
              </a:rPr>
              <a:t>services were</a:t>
            </a:r>
            <a:r>
              <a:rPr lang="en-US" dirty="0" smtClean="0">
                <a:latin typeface="+mn-lt"/>
              </a:rPr>
              <a:t> used?</a:t>
            </a:r>
            <a:endParaRPr lang="en-US" dirty="0" smtClean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</a:t>
            </a:r>
            <a:r>
              <a:rPr lang="en-US" dirty="0" smtClean="0">
                <a:latin typeface="+mn-lt"/>
              </a:rPr>
              <a:t>were solved?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 of the main </a:t>
            </a:r>
            <a:r>
              <a:rPr lang="en-US" smtClean="0">
                <a:latin typeface="+mn-lt"/>
              </a:rPr>
              <a:t>component systems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4923</TotalTime>
  <Words>511</Words>
  <Application>Microsoft Office PowerPoint</Application>
  <PresentationFormat>Custom</PresentationFormat>
  <Paragraphs>186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Revisiting the architecture</vt:lpstr>
      <vt:lpstr>PowerPoint Presentation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177</cp:revision>
  <dcterms:created xsi:type="dcterms:W3CDTF">2018-10-26T17:17:50Z</dcterms:created>
  <dcterms:modified xsi:type="dcterms:W3CDTF">2018-11-06T16:40:58Z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